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2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1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Integration of dilemma zone protection with speed harmonization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602" y="1779898"/>
            <a:ext cx="6759377" cy="124666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To improve the operational efficiency and safety</a:t>
            </a:r>
          </a:p>
          <a:p>
            <a:pPr lvl="1"/>
            <a:r>
              <a:rPr lang="en-US" dirty="0" smtClean="0"/>
              <a:t>All-red extension to red light running vehicles</a:t>
            </a:r>
          </a:p>
          <a:p>
            <a:pPr lvl="1"/>
            <a:r>
              <a:rPr lang="en-US" dirty="0" smtClean="0"/>
              <a:t>Advisory speed to ensure safe stop and smooth progression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8" y="3193209"/>
            <a:ext cx="9132292" cy="304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114" y="1788339"/>
            <a:ext cx="5310340" cy="3334703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664426" y="1925904"/>
            <a:ext cx="3352630" cy="338261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dirty="0"/>
              <a:t>The all-red extension module </a:t>
            </a:r>
            <a:r>
              <a:rPr lang="en-US" dirty="0" smtClean="0"/>
              <a:t>can effectively </a:t>
            </a:r>
            <a:r>
              <a:rPr lang="en-US" dirty="0"/>
              <a:t>provide protections to </a:t>
            </a:r>
            <a:r>
              <a:rPr lang="en-US" dirty="0" smtClean="0"/>
              <a:t>red-light running vehicles</a:t>
            </a:r>
          </a:p>
          <a:p>
            <a:pPr marL="457200" indent="-457200"/>
            <a:r>
              <a:rPr lang="en-US" dirty="0" smtClean="0"/>
              <a:t>The </a:t>
            </a:r>
            <a:r>
              <a:rPr lang="en-US" dirty="0"/>
              <a:t>advisory speed module can </a:t>
            </a:r>
            <a:r>
              <a:rPr lang="en-US" dirty="0" smtClean="0"/>
              <a:t>reduce </a:t>
            </a:r>
            <a:r>
              <a:rPr lang="en-US" dirty="0"/>
              <a:t>the number of vehicles trapped in the dilemma zone and minimize potential rear-ended </a:t>
            </a:r>
            <a:r>
              <a:rPr lang="en-US" dirty="0" smtClean="0"/>
              <a:t>crashes</a:t>
            </a:r>
          </a:p>
          <a:p>
            <a:pPr marL="457200" indent="-457200"/>
            <a:r>
              <a:rPr lang="en-US" dirty="0" smtClean="0"/>
              <a:t>The </a:t>
            </a:r>
            <a:r>
              <a:rPr lang="en-US" dirty="0"/>
              <a:t>intersection mobility can be improved with the smoothed traffic propagation, </a:t>
            </a: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23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76</Words>
  <Application>Microsoft Office PowerPoint</Application>
  <PresentationFormat>On-screen Show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Custom Design</vt:lpstr>
      <vt:lpstr>Integration of dilemma zone protection with speed harmonization</vt:lpstr>
      <vt:lpstr>Conclusion</vt:lpstr>
    </vt:vector>
  </TitlesOfParts>
  <Company>Villanova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Sung Yoon Park</cp:lastModifiedBy>
  <cp:revision>3</cp:revision>
  <dcterms:created xsi:type="dcterms:W3CDTF">2016-12-19T23:39:08Z</dcterms:created>
  <dcterms:modified xsi:type="dcterms:W3CDTF">2017-01-06T19:14:28Z</dcterms:modified>
</cp:coreProperties>
</file>